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ink/ink1.xml" ContentType="application/inkml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1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348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699" r:id="rId71"/>
    <p:sldId id="1735" r:id="rId72"/>
    <p:sldId id="1705" r:id="rId73"/>
    <p:sldId id="1723" r:id="rId74"/>
    <p:sldId id="1361" r:id="rId75"/>
    <p:sldId id="1768" r:id="rId76"/>
    <p:sldId id="1748" r:id="rId77"/>
    <p:sldId id="1393" r:id="rId78"/>
    <p:sldId id="1761" r:id="rId79"/>
    <p:sldId id="1769" r:id="rId80"/>
    <p:sldId id="1382" r:id="rId81"/>
    <p:sldId id="1352" r:id="rId82"/>
    <p:sldId id="1722" r:id="rId83"/>
    <p:sldId id="1767" r:id="rId84"/>
    <p:sldId id="1396" r:id="rId85"/>
    <p:sldId id="1750" r:id="rId86"/>
    <p:sldId id="1751" r:id="rId87"/>
    <p:sldId id="1757" r:id="rId88"/>
    <p:sldId id="1754" r:id="rId89"/>
    <p:sldId id="1711" r:id="rId90"/>
    <p:sldId id="1765" r:id="rId91"/>
    <p:sldId id="1673" r:id="rId92"/>
    <p:sldId id="1756" r:id="rId93"/>
    <p:sldId id="1758" r:id="rId94"/>
    <p:sldId id="1759" r:id="rId95"/>
    <p:sldId id="1356" r:id="rId96"/>
    <p:sldId id="1719" r:id="rId97"/>
    <p:sldId id="1760" r:id="rId98"/>
    <p:sldId id="1736" r:id="rId99"/>
    <p:sldId id="1741" r:id="rId100"/>
    <p:sldId id="1737" r:id="rId101"/>
    <p:sldId id="1744" r:id="rId102"/>
    <p:sldId id="1738" r:id="rId103"/>
    <p:sldId id="1743" r:id="rId104"/>
    <p:sldId id="1739" r:id="rId105"/>
    <p:sldId id="1745" r:id="rId106"/>
    <p:sldId id="1716" r:id="rId107"/>
    <p:sldId id="1740" r:id="rId108"/>
    <p:sldId id="1774" r:id="rId109"/>
    <p:sldId id="1353" r:id="rId110"/>
    <p:sldId id="1720" r:id="rId111"/>
    <p:sldId id="1773" r:id="rId112"/>
    <p:sldId id="1729" r:id="rId113"/>
    <p:sldId id="1398" r:id="rId114"/>
    <p:sldId id="1368" r:id="rId115"/>
    <p:sldId id="1339" r:id="rId116"/>
    <p:sldId id="1082" r:id="rId117"/>
    <p:sldId id="1355" r:id="rId118"/>
    <p:sldId id="1742" r:id="rId119"/>
    <p:sldId id="736" r:id="rId120"/>
    <p:sldId id="807" r:id="rId121"/>
    <p:sldId id="1106" r:id="rId122"/>
    <p:sldId id="1099" r:id="rId123"/>
    <p:sldId id="1098" r:id="rId124"/>
    <p:sldId id="742" r:id="rId125"/>
    <p:sldId id="743" r:id="rId126"/>
    <p:sldId id="808" r:id="rId127"/>
    <p:sldId id="1108" r:id="rId128"/>
    <p:sldId id="815" r:id="rId129"/>
    <p:sldId id="816" r:id="rId130"/>
    <p:sldId id="1109" r:id="rId131"/>
    <p:sldId id="809" r:id="rId132"/>
    <p:sldId id="793" r:id="rId133"/>
    <p:sldId id="812" r:id="rId134"/>
    <p:sldId id="813" r:id="rId135"/>
    <p:sldId id="1772" r:id="rId136"/>
    <p:sldId id="1367" r:id="rId137"/>
    <p:sldId id="1721" r:id="rId138"/>
    <p:sldId id="1766" r:id="rId139"/>
    <p:sldId id="296" r:id="rId140"/>
    <p:sldId id="291" r:id="rId141"/>
    <p:sldId id="302" r:id="rId142"/>
    <p:sldId id="269" r:id="rId143"/>
    <p:sldId id="290" r:id="rId144"/>
    <p:sldId id="281" r:id="rId145"/>
    <p:sldId id="270" r:id="rId146"/>
    <p:sldId id="278" r:id="rId147"/>
    <p:sldId id="289" r:id="rId148"/>
    <p:sldId id="286" r:id="rId149"/>
    <p:sldId id="1728" r:id="rId150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6"/>
            <p14:sldId id="1758"/>
            <p14:sldId id="1759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5342" dt="2022-10-15T14:17:00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78947" autoAdjust="0"/>
  </p:normalViewPr>
  <p:slideViewPr>
    <p:cSldViewPr snapToGrid="0">
      <p:cViewPr varScale="1">
        <p:scale>
          <a:sx n="53" d="100"/>
          <a:sy n="53" d="100"/>
        </p:scale>
        <p:origin x="1038" y="9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55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6/11/relationships/changesInfo" Target="changesInfos/changesInfo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commentAuthors" Target="commentAuthor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microsoft.com/office/2015/10/relationships/revisionInfo" Target="revisionInfo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5T14:17:00.610" v="21943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4T22:39:26.996" v="20894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4T22:39:22.461" v="20893" actId="122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4T22:39:17.882" v="20891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4T22:39:26.996" v="20894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4T04:56:31.728" v="19950" actId="1076"/>
        <pc:sldMkLst>
          <pc:docMk/>
          <pc:sldMk cId="240633471" sldId="1711"/>
        </pc:sldMkLst>
        <pc:picChg chg="mod">
          <ac:chgData name="Nathália Demetrio" userId="73b6c4bd58836735" providerId="LiveId" clId="{C00AA7F5-0EC5-4656-84E5-B1513740F2F9}" dt="2022-10-14T04:56:31.728" v="1995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4T22:16:00.415" v="20744" actId="20577"/>
        <pc:sldMkLst>
          <pc:docMk/>
          <pc:sldMk cId="3683865499" sldId="1751"/>
        </pc:sldMkLst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00:42:58.970" v="20905" actId="1076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4T23:59:28.790" v="20901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3:53.687" v="19885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4T04:56:56.253" v="19952" actId="1076"/>
        <pc:sldMkLst>
          <pc:docMk/>
          <pc:sldMk cId="1191000281" sldId="1757"/>
        </pc:sldMkLst>
        <pc:spChg chg="add mod">
          <ac:chgData name="Nathália Demetrio" userId="73b6c4bd58836735" providerId="LiveId" clId="{C00AA7F5-0EC5-4656-84E5-B1513740F2F9}" dt="2022-10-14T04:54:18.188" v="19892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6:56.253" v="19952" actId="1076"/>
          <ac:picMkLst>
            <pc:docMk/>
            <pc:sldMk cId="1191000281" sldId="1757"/>
            <ac:picMk id="4" creationId="{88771115-F745-80C7-078E-E0D7D66A34DA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5:18.509" v="19927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4T04:54:29.995" v="19908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5T00:43:33.440" v="20910" actId="1076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46.019" v="19937" actId="1076"/>
          <ac:picMkLst>
            <pc:docMk/>
            <pc:sldMk cId="2884600947" sldId="1759"/>
            <ac:picMk id="3" creationId="{A5CE09F2-0CB8-238C-4A17-4E3382CE11CC}"/>
          </ac:picMkLst>
        </pc:picChg>
        <pc:picChg chg="add mod">
          <ac:chgData name="Nathália Demetrio" userId="73b6c4bd58836735" providerId="LiveId" clId="{C00AA7F5-0EC5-4656-84E5-B1513740F2F9}" dt="2022-10-15T00:43:33.440" v="20910" actId="1076"/>
          <ac:picMkLst>
            <pc:docMk/>
            <pc:sldMk cId="2884600947" sldId="1759"/>
            <ac:picMk id="4" creationId="{D307C6AF-6755-7E08-B23D-6C52526A6121}"/>
          </ac:picMkLst>
        </pc:picChg>
        <pc:picChg chg="add mod">
          <ac:chgData name="Nathália Demetrio" userId="73b6c4bd58836735" providerId="LiveId" clId="{C00AA7F5-0EC5-4656-84E5-B1513740F2F9}" dt="2022-10-14T04:56:14.701" v="19945" actId="1076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00:43:18.525" v="20909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4T18:06:40.630" v="20190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5T00:43:18.525" v="20909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4T18:08:51.669" v="20242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2" creationId="{070A5AD8-19E6-214A-1170-E4755E6C1381}"/>
          </ac:picMkLst>
        </pc:pic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5T12:02:06.104" v="20999" actId="478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5T12:05:23.024" v="21100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C00AA7F5-0EC5-4656-84E5-B1513740F2F9}" dt="2022-10-15T12:05:23.024" v="21100" actId="20577"/>
          <ac:spMkLst>
            <pc:docMk/>
            <pc:sldMk cId="2648519591" sldId="1769"/>
            <ac:spMk id="6" creationId="{20EA93C4-32A2-BF0B-3786-AB318A137674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5T12:03:23.393" v="21012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5T12:03:17.739" v="21010" actId="1076"/>
          <ac:picMkLst>
            <pc:docMk/>
            <pc:sldMk cId="2648519591" sldId="1769"/>
            <ac:picMk id="3074" creationId="{B05CA717-B0C6-A224-03C2-B55EBFC0FC08}"/>
          </ac:picMkLst>
        </pc:pic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">
        <pc:chgData name="Nathália Demetrio" userId="73b6c4bd58836735" providerId="LiveId" clId="{C00AA7F5-0EC5-4656-84E5-B1513740F2F9}" dt="2022-10-15T14:17:00.610" v="21943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/>
              </a:rPr>
              <a:t>https://www.data-to-viz.com/</a:t>
            </a:r>
            <a:r>
              <a:rPr lang="pt-BR" sz="12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https://wilkelab.org/SDS375/schedule.</a:t>
            </a:r>
            <a:r>
              <a:rPr lang="pt-BR" sz="1050" dirty="0">
                <a:hlinkClick r:id="rId4"/>
              </a:rPr>
              <a:t>html</a:t>
            </a: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https://www.youtube.com/watch?v=gFFj22kjlZk&amp;list=PLfv89tPxlTiVIrwuSBCISiBaGSH1CJR5-&amp;index=1</a:t>
            </a:r>
            <a:r>
              <a:rPr lang="pt-BR" sz="1050" dirty="0"/>
              <a:t> </a:t>
            </a:r>
            <a:r>
              <a:rPr lang="pt-BR" sz="12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descrição dos capítulos do livro : </a:t>
            </a:r>
            <a:r>
              <a:rPr lang="pt-BR" sz="12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67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37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4" Type="http://schemas.openxmlformats.org/officeDocument/2006/relationships/hyperlink" Target="https://vas3k.com/blog/machine_learning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7.png"/><Relationship Id="rId4" Type="http://schemas.openxmlformats.org/officeDocument/2006/relationships/notesSlide" Target="../notesSlides/notesSlide10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9.png"/><Relationship Id="rId5" Type="http://schemas.openxmlformats.org/officeDocument/2006/relationships/customXml" Target="../ink/ink1.xml"/><Relationship Id="rId10" Type="http://schemas.openxmlformats.org/officeDocument/2006/relationships/image" Target="../media/image218.png"/><Relationship Id="rId4" Type="http://schemas.openxmlformats.org/officeDocument/2006/relationships/image" Target="../media/image214.png"/><Relationship Id="rId9" Type="http://schemas.openxmlformats.org/officeDocument/2006/relationships/image" Target="../media/image21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02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3.svg"/><Relationship Id="rId5" Type="http://schemas.openxmlformats.org/officeDocument/2006/relationships/image" Target="../media/image232.png"/><Relationship Id="rId4" Type="http://schemas.openxmlformats.org/officeDocument/2006/relationships/slide" Target="slide108.xml"/><Relationship Id="rId9" Type="http://schemas.openxmlformats.org/officeDocument/2006/relationships/image" Target="../media/image23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201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157.png"/><Relationship Id="rId3" Type="http://schemas.openxmlformats.org/officeDocument/2006/relationships/image" Target="../media/image200.png"/><Relationship Id="rId7" Type="http://schemas.openxmlformats.org/officeDocument/2006/relationships/image" Target="../media/image259.png"/><Relationship Id="rId12" Type="http://schemas.openxmlformats.org/officeDocument/2006/relationships/image" Target="../media/image264.sv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2.png"/><Relationship Id="rId4" Type="http://schemas.openxmlformats.org/officeDocument/2006/relationships/image" Target="../media/image2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9.png"/><Relationship Id="rId4" Type="http://schemas.openxmlformats.org/officeDocument/2006/relationships/image" Target="../media/image2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3.jpeg"/><Relationship Id="rId5" Type="http://schemas.openxmlformats.org/officeDocument/2006/relationships/image" Target="../media/image272.jpeg"/><Relationship Id="rId4" Type="http://schemas.openxmlformats.org/officeDocument/2006/relationships/image" Target="../media/image271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4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microsoft.com/office/2007/relationships/hdphoto" Target="../media/hdphoto1.wdp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6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microsoft.com/office/2007/relationships/hdphoto" Target="../media/hdphoto1.wdp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svg"/><Relationship Id="rId4" Type="http://schemas.microsoft.com/office/2007/relationships/hdphoto" Target="../media/hdphoto5.wdp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jonnyphillips.github.io/Ciencia_de_Dados/Graficos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30.jpe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0.jpe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sv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sv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5.svg"/><Relationship Id="rId11" Type="http://schemas.openxmlformats.org/officeDocument/2006/relationships/image" Target="../media/image180.sv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svg"/><Relationship Id="rId9" Type="http://schemas.openxmlformats.org/officeDocument/2006/relationships/image" Target="../media/image1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3" y="1524787"/>
            <a:ext cx="7216428" cy="32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29" y="3456432"/>
            <a:ext cx="7216428" cy="32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EA93C4-32A2-BF0B-3786-AB318A137674}"/>
              </a:ext>
            </a:extLst>
          </p:cNvPr>
          <p:cNvSpPr/>
          <p:nvPr/>
        </p:nvSpPr>
        <p:spPr>
          <a:xfrm>
            <a:off x="2460074" y="4491743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Transcrever o exemplo em PT? </a:t>
            </a:r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248462" y="1887403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82" y="5443321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48462" y="4920101"/>
            <a:ext cx="5360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ct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71115-F745-80C7-078E-E0D7D66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488413"/>
            <a:ext cx="7635240" cy="28392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 qual </a:t>
            </a:r>
            <a:r>
              <a:rPr lang="en-US" dirty="0" err="1"/>
              <a:t>gráfico</a:t>
            </a:r>
            <a:r>
              <a:rPr lang="en-US" dirty="0"/>
              <a:t> usar?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529482" y="1582602"/>
            <a:ext cx="6060433" cy="4914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Tufte’s</a:t>
            </a:r>
            <a:r>
              <a:rPr lang="pt-BR" dirty="0"/>
              <a:t> Data-</a:t>
            </a:r>
            <a:r>
              <a:rPr lang="pt-BR" dirty="0" err="1"/>
              <a:t>ink</a:t>
            </a:r>
            <a:r>
              <a:rPr lang="pt-BR" dirty="0"/>
              <a:t> </a:t>
            </a:r>
            <a:r>
              <a:rPr lang="pt-BR" dirty="0" err="1"/>
              <a:t>ratio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607920" y="2567862"/>
            <a:ext cx="6099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2774573" y="6325482"/>
            <a:ext cx="60990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/>
              <a:t>Ref.: </a:t>
            </a:r>
            <a:r>
              <a:rPr lang="pt-BR" sz="1050" dirty="0">
                <a:hlinkClick r:id="rId6"/>
              </a:rPr>
              <a:t>https://www.williamrchase.com/slides/assets/player/KeynoteDHTMLPlayer.html#1</a:t>
            </a:r>
            <a:r>
              <a:rPr lang="pt-BR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935D7-F1DC-CDA5-BF36-9C3A14FFD0B9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4C4B4-9E22-0D42-DEB4-A6E5C20C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8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74E7B5C9-EC15-D614-AA9D-9DE9C078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49111C-723D-592F-7B75-5306137A8361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10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428EDA7F-B817-0698-6529-AC01A02E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xt — geom_label • ggplot2">
            <a:extLst>
              <a:ext uri="{FF2B5EF4-FFF2-40B4-BE49-F238E27FC236}">
                <a16:creationId xmlns:a16="http://schemas.microsoft.com/office/drawing/2014/main" id="{3E2F949B-5473-36E2-686E-16613462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ACA96C-408D-8ACD-F095-B9F29820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7B72EB-30C2-A4DC-F195-E6A9DD132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37E273-258B-FFE9-3D0F-F48A4188DB64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5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5" y="1414678"/>
            <a:ext cx="7385873" cy="3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56" y="3179206"/>
            <a:ext cx="7385873" cy="26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6" y="3840835"/>
            <a:ext cx="5635191" cy="29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CE09F2-0CB8-238C-4A17-4E3382CE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" y="1867256"/>
            <a:ext cx="8158228" cy="31234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07C6AF-6755-7E08-B23D-6C52526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227" y="2374462"/>
            <a:ext cx="6923483" cy="3976277"/>
          </a:xfrm>
          <a:prstGeom prst="rect">
            <a:avLst/>
          </a:prstGeom>
        </p:spPr>
      </p:pic>
      <p:pic>
        <p:nvPicPr>
          <p:cNvPr id="5" name="Picture 4" descr="An RStudio Table Contest for 2021 - RStudio">
            <a:extLst>
              <a:ext uri="{FF2B5EF4-FFF2-40B4-BE49-F238E27FC236}">
                <a16:creationId xmlns:a16="http://schemas.microsoft.com/office/drawing/2014/main" id="{876715F6-8B0A-956E-C5A7-EEA93136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358"/>
            <a:ext cx="5748528" cy="27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31228</TotalTime>
  <Words>6420</Words>
  <Application>Microsoft Office PowerPoint</Application>
  <PresentationFormat>Widescreen</PresentationFormat>
  <Paragraphs>1096</Paragraphs>
  <Slides>134</Slides>
  <Notes>118</Notes>
  <HiddenSlides>15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134</vt:i4>
      </vt:variant>
    </vt:vector>
  </HeadingPairs>
  <TitlesOfParts>
    <vt:vector size="171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Muitas coisas para nos preocuparmos</vt:lpstr>
      <vt:lpstr>Muitas coisas para nos preocuparmos</vt:lpstr>
      <vt:lpstr>Mas qual gráfico usar?</vt:lpstr>
      <vt:lpstr>Objetivos de análise vs. opções gráficas</vt:lpstr>
      <vt:lpstr>Tufte’s Data-ink ratio</vt:lpstr>
      <vt:lpstr>Folha de Dicas (Cheatsheet)</vt:lpstr>
      <vt:lpstr>Referências</vt:lpstr>
      <vt:lpstr>Extra: Tabelas</vt:lpstr>
      <vt:lpstr>Referências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Apresentação do PowerPoint</vt:lpstr>
      <vt:lpstr> 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2022-10-15T14:17:12Z</dcterms:modified>
</cp:coreProperties>
</file>